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130e9b39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130e9b39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130e9b39e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130e9b39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130e9b39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130e9b39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30e9b3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130e9b3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130e9b39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130e9b39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130e9b39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130e9b39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130e9b39e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130e9b39e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130e9b39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130e9b39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130e9b39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130e9b39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130e9b39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130e9b39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130e9b39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130e9b39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Fyzikální veličiny (FV)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zápis do školního sešitu (je to uvedeno)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2550" y="176213"/>
            <a:ext cx="6438900" cy="47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Zapiš si do sešitu: Sedm základních jednotek)</a:t>
            </a:r>
            <a:endParaRPr/>
          </a:p>
        </p:txBody>
      </p:sp>
      <p:pic>
        <p:nvPicPr>
          <p:cNvPr id="114" name="Google Shape;1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5338" y="1017725"/>
            <a:ext cx="6313326" cy="405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Pracovní sešit (Fyzikální veličiny)</a:t>
            </a:r>
            <a:endParaRPr/>
          </a:p>
        </p:txBody>
      </p:sp>
      <p:sp>
        <p:nvSpPr>
          <p:cNvPr id="120" name="Google Shape;12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str.30 - úloha 2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str. 30 - úloha 4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str. 31 - úloha 5 (tajenka: odpověď na 5. vyhledej na internetu)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725" y="152400"/>
            <a:ext cx="647655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900" y="152400"/>
            <a:ext cx="643621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Zapiš si do sešitu:</a:t>
            </a:r>
            <a:endParaRPr/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1848" y="1017725"/>
            <a:ext cx="5262675" cy="394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POZOR: zapiš si do sešitu </a:t>
            </a:r>
            <a:endParaRPr/>
          </a:p>
        </p:txBody>
      </p:sp>
      <p:sp>
        <p:nvSpPr>
          <p:cNvPr id="77" name="Google Shape;77;p17"/>
          <p:cNvSpPr txBox="1"/>
          <p:nvPr/>
        </p:nvSpPr>
        <p:spPr>
          <a:xfrm>
            <a:off x="2234575" y="1348675"/>
            <a:ext cx="73410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rgbClr val="FF0000"/>
                </a:solidFill>
              </a:rPr>
              <a:t>           </a:t>
            </a:r>
            <a:r>
              <a:rPr b="1" lang="cs" sz="2400">
                <a:solidFill>
                  <a:srgbClr val="FF0000"/>
                </a:solidFill>
              </a:rPr>
              <a:t>Zápis fyzikální veličiny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476000" y="2175900"/>
            <a:ext cx="81054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/>
              <a:t>Každá veličina se zapisuje matematickým zápisem, který obsahuje:</a:t>
            </a:r>
            <a:endParaRPr sz="2400"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6138" y="3032400"/>
            <a:ext cx="4411724" cy="15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0273" y="496438"/>
            <a:ext cx="5523450" cy="415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Nakresli postavu (sebe) do sešitu a doplň své hodnoty a jednotky těchto fyzikálních veličin:</a:t>
            </a:r>
            <a:endParaRPr/>
          </a:p>
        </p:txBody>
      </p:sp>
      <p:sp>
        <p:nvSpPr>
          <p:cNvPr id="90" name="Google Shape;90;p19"/>
          <p:cNvSpPr txBox="1"/>
          <p:nvPr/>
        </p:nvSpPr>
        <p:spPr>
          <a:xfrm>
            <a:off x="5640400" y="2296450"/>
            <a:ext cx="73380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91" name="Google Shape;91;p19"/>
          <p:cNvSpPr txBox="1"/>
          <p:nvPr/>
        </p:nvSpPr>
        <p:spPr>
          <a:xfrm>
            <a:off x="4995775" y="1659375"/>
            <a:ext cx="73380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4663" y="1699363"/>
            <a:ext cx="3574675" cy="205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Přepiš si tabulku (příklady FV a jejich jednotek)</a:t>
            </a: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275" y="1233488"/>
            <a:ext cx="6267450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4750" y="152400"/>
            <a:ext cx="637450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